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99"/>
    <a:srgbClr val="FF99CC"/>
    <a:srgbClr val="050C26"/>
    <a:srgbClr val="221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7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057E26-1E30-405C-8CB1-6492026AB922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94792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DB98FC-56CB-4B83-88AB-DDAA75190B5F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321716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8BC6EA-9A03-4E4A-BF3D-A8D9A34EBA75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72122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5B24E4-38DF-4639-AFFA-CC2E9EE49213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64565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571577-9F6A-452B-ABB9-5EEA89B39580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04066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0E3F70-0E24-4E38-8815-35019EC57505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25900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FC9A69-B74A-4703-8F04-7F2712B00CB3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395423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F2E9AE-8313-4EC0-9C5B-7C670ACF27C3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22688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06EDBA-3982-4477-9BB9-B1C982E97AEE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00618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726CE1-A367-4282-B6B9-1DF75CCB85D2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42032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D053DE-1B6D-41E7-8CB5-3C097DA5CAEE}"/>
              </a:ext>
            </a:extLst>
          </p:cNvPr>
          <p:cNvSpPr txBox="1"/>
          <p:nvPr userDrawn="1"/>
        </p:nvSpPr>
        <p:spPr>
          <a:xfrm>
            <a:off x="11237893" y="6498002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5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7667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8E2B711-3941-4A21-9886-058A2BAC4373}"/>
              </a:ext>
            </a:extLst>
          </p:cNvPr>
          <p:cNvGrpSpPr/>
          <p:nvPr userDrawn="1"/>
        </p:nvGrpSpPr>
        <p:grpSpPr>
          <a:xfrm>
            <a:off x="0" y="6501088"/>
            <a:ext cx="12192000" cy="360000"/>
            <a:chOff x="0" y="6477492"/>
            <a:chExt cx="12192000" cy="360000"/>
          </a:xfrm>
          <a:solidFill>
            <a:srgbClr val="FF9999"/>
          </a:solidFill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8A1103BB-FE4B-4D7E-A3E3-EBCB45CF2304}"/>
                </a:ext>
              </a:extLst>
            </p:cNvPr>
            <p:cNvSpPr/>
            <p:nvPr userDrawn="1"/>
          </p:nvSpPr>
          <p:spPr>
            <a:xfrm>
              <a:off x="0" y="6477492"/>
              <a:ext cx="12192000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E5914B99-3967-431A-9563-7AFA29442193}"/>
                </a:ext>
              </a:extLst>
            </p:cNvPr>
            <p:cNvSpPr txBox="1"/>
            <p:nvPr userDrawn="1"/>
          </p:nvSpPr>
          <p:spPr>
            <a:xfrm>
              <a:off x="53096" y="6522086"/>
              <a:ext cx="3604504" cy="30008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第</a:t>
              </a:r>
              <a:r>
                <a:rPr kumimoji="1" lang="en-US" altLang="ja-JP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8</a:t>
              </a:r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回日本</a:t>
              </a:r>
              <a:r>
                <a:rPr kumimoji="1" lang="en-US" altLang="ja-JP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HTLV-1</a:t>
              </a:r>
              <a:r>
                <a:rPr kumimoji="1" lang="ja-JP" altLang="en-US" sz="135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学会学術集会</a:t>
              </a:r>
              <a:endParaRPr kumimoji="1" lang="ja-JP" altLang="en-US" sz="135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279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5AC41-2E99-4864-9B44-EE1F7B89B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531287"/>
            <a:ext cx="6858000" cy="1420958"/>
          </a:xfrm>
        </p:spPr>
        <p:txBody>
          <a:bodyPr>
            <a:normAutofit/>
          </a:bodyPr>
          <a:lstStyle/>
          <a:p>
            <a:r>
              <a:rPr lang="ja-JP" altLang="en-US" sz="2800" b="1" dirty="0"/>
              <a:t>学術集会口演発表スライド</a:t>
            </a:r>
            <a:br>
              <a:rPr lang="en-US" altLang="ja-JP" sz="2800" b="1" dirty="0"/>
            </a:br>
            <a:r>
              <a:rPr lang="ja-JP" altLang="en-US" sz="2800" b="1" dirty="0"/>
              <a:t>設定のお願い</a:t>
            </a:r>
            <a:br>
              <a:rPr lang="en-US" altLang="ja-JP" sz="1600" dirty="0"/>
            </a:br>
            <a:endParaRPr lang="ja-JP" altLang="en-US" sz="16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7E4AAE-14FA-4D35-A3AE-75C57D190768}"/>
              </a:ext>
            </a:extLst>
          </p:cNvPr>
          <p:cNvSpPr/>
          <p:nvPr/>
        </p:nvSpPr>
        <p:spPr>
          <a:xfrm>
            <a:off x="2429857" y="2056076"/>
            <a:ext cx="76859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/>
              <a:t>オンライン視聴者画面で、進行中セッションを明らかにするため、</a:t>
            </a:r>
            <a:endParaRPr lang="en-US" altLang="ja-JP" sz="1400" dirty="0"/>
          </a:p>
          <a:p>
            <a:r>
              <a:rPr lang="ja-JP" altLang="en-US" sz="1400" dirty="0"/>
              <a:t>学術集会専用のフッターを、発表スライドに貼り付け頂きたくお願いいたします。</a:t>
            </a:r>
            <a:endParaRPr lang="en-US" altLang="ja-JP" sz="1400" dirty="0"/>
          </a:p>
          <a:p>
            <a:br>
              <a:rPr lang="en-US" altLang="ja-JP" sz="1400" dirty="0"/>
            </a:br>
            <a:r>
              <a:rPr lang="ja-JP" altLang="en-US" sz="1400" dirty="0"/>
              <a:t>①総会専用のフッターの右下に「演題番号」と「氏名」を記載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en-US" sz="1400" u="sng" dirty="0"/>
              <a:t>例：</a:t>
            </a:r>
            <a:r>
              <a:rPr lang="en-US" altLang="ja-JP" sz="1400" u="sng" dirty="0"/>
              <a:t>O-1_</a:t>
            </a:r>
            <a:r>
              <a:rPr lang="ja-JP" altLang="en-US" sz="1400" u="sng" dirty="0"/>
              <a:t>東京 太郎</a:t>
            </a:r>
          </a:p>
          <a:p>
            <a:r>
              <a:rPr lang="ja-JP" altLang="en-US" sz="1400" dirty="0"/>
              <a:t>　　</a:t>
            </a:r>
            <a:endParaRPr lang="en-US" altLang="ja-JP" sz="1400" u="sng" dirty="0"/>
          </a:p>
          <a:p>
            <a:r>
              <a:rPr lang="ja-JP" altLang="en-US" sz="1400" dirty="0"/>
              <a:t>②</a:t>
            </a:r>
            <a:r>
              <a:rPr lang="ja-JP" altLang="en-US" sz="1400" b="1" dirty="0">
                <a:solidFill>
                  <a:srgbClr val="FF0000"/>
                </a:solidFill>
              </a:rPr>
              <a:t>発表スライドの全ページ</a:t>
            </a:r>
            <a:r>
              <a:rPr lang="ja-JP" altLang="en-US" sz="1400" dirty="0"/>
              <a:t>のフッターとして設定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en-US" altLang="ja-JP" sz="1400" dirty="0"/>
              <a:t>※</a:t>
            </a:r>
            <a:r>
              <a:rPr lang="ja-JP" altLang="en-US" sz="1400" dirty="0"/>
              <a:t>本</a:t>
            </a:r>
            <a:r>
              <a:rPr lang="en-US" altLang="ja-JP" sz="1400" dirty="0"/>
              <a:t>PPT</a:t>
            </a:r>
            <a:r>
              <a:rPr lang="ja-JP" altLang="en-US" sz="1400" dirty="0"/>
              <a:t>データをベースに作成いただくか、</a:t>
            </a:r>
            <a:endParaRPr lang="en-US" altLang="ja-JP" sz="1400" dirty="0"/>
          </a:p>
          <a:p>
            <a:r>
              <a:rPr lang="ja-JP" altLang="en-US" sz="1400" dirty="0"/>
              <a:t>　　すでに、スライドを作成済の場合は、以下のいずれかで編集をお願いいたします。</a:t>
            </a:r>
            <a:endParaRPr lang="en-US" altLang="ja-JP" sz="1400" dirty="0"/>
          </a:p>
          <a:p>
            <a:r>
              <a:rPr lang="ja-JP" altLang="en-US" sz="1400" dirty="0"/>
              <a:t>　　・スライドマスター（表示＞スライドマスターから選択）で画像を貼り付けし設定</a:t>
            </a:r>
            <a:endParaRPr lang="en-US" altLang="ja-JP" sz="1400" dirty="0"/>
          </a:p>
          <a:p>
            <a:r>
              <a:rPr lang="ja-JP" altLang="en-US" sz="1400" dirty="0"/>
              <a:t>　　・スライド本文へ貼り付け</a:t>
            </a:r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お手数ではございますが、必ず、すべてのスライドに挿入頂きますよう、</a:t>
            </a:r>
            <a:endParaRPr lang="en-US" altLang="ja-JP" sz="1400" dirty="0"/>
          </a:p>
          <a:p>
            <a:r>
              <a:rPr lang="ja-JP" altLang="en-US" sz="1400" dirty="0"/>
              <a:t>ご協力の程何卒よろしくお願い申し上げます。</a:t>
            </a:r>
            <a:endParaRPr lang="en-US" altLang="ja-JP" sz="1400" dirty="0"/>
          </a:p>
          <a:p>
            <a:endParaRPr lang="en-US" altLang="ja-JP" sz="1400" dirty="0"/>
          </a:p>
          <a:p>
            <a:pPr algn="r"/>
            <a:r>
              <a:rPr lang="zh-CN" altLang="en-US" sz="1400" dirty="0"/>
              <a:t>第</a:t>
            </a:r>
            <a:r>
              <a:rPr lang="en-US" altLang="zh-CN" sz="1400" dirty="0"/>
              <a:t>8</a:t>
            </a:r>
            <a:r>
              <a:rPr lang="zh-CN" altLang="en-US" sz="1400" dirty="0"/>
              <a:t>回日本</a:t>
            </a:r>
            <a:r>
              <a:rPr lang="en-US" altLang="zh-CN" sz="1400" dirty="0"/>
              <a:t>HTLV-1</a:t>
            </a:r>
            <a:r>
              <a:rPr lang="zh-CN" altLang="en-US" sz="1400" dirty="0"/>
              <a:t>学会学術集会　運営事務局</a:t>
            </a:r>
            <a:endParaRPr lang="en-US" altLang="ja-JP" sz="14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2C2CD27-D4E4-445F-BC66-27FA08D61D4A}"/>
              </a:ext>
            </a:extLst>
          </p:cNvPr>
          <p:cNvSpPr txBox="1"/>
          <p:nvPr/>
        </p:nvSpPr>
        <p:spPr>
          <a:xfrm>
            <a:off x="9280177" y="5714872"/>
            <a:ext cx="13657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350" b="1" dirty="0">
                <a:solidFill>
                  <a:schemeClr val="bg1"/>
                </a:solidFill>
              </a:rPr>
              <a:t>O-1</a:t>
            </a:r>
            <a:r>
              <a:rPr lang="ja-JP" altLang="en-US" sz="1350" b="1" dirty="0">
                <a:solidFill>
                  <a:schemeClr val="bg1"/>
                </a:solidFill>
              </a:rPr>
              <a:t>　熊本 太郎</a:t>
            </a:r>
            <a:endParaRPr lang="ja-JP" altLang="en-US" sz="135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8B7D2A9-6C57-4EB3-B2BF-B847B177DAA2}"/>
              </a:ext>
            </a:extLst>
          </p:cNvPr>
          <p:cNvSpPr txBox="1"/>
          <p:nvPr/>
        </p:nvSpPr>
        <p:spPr>
          <a:xfrm>
            <a:off x="10742932" y="652558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O-1_</a:t>
            </a:r>
            <a:r>
              <a:rPr lang="ja-JP" altLang="en-US" sz="1400" b="1" dirty="0">
                <a:solidFill>
                  <a:schemeClr val="bg1"/>
                </a:solidFill>
              </a:rPr>
              <a:t>東京 太郎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6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D483B0-E87C-4F51-BC88-2A1D65F253FC}"/>
              </a:ext>
            </a:extLst>
          </p:cNvPr>
          <p:cNvSpPr/>
          <p:nvPr/>
        </p:nvSpPr>
        <p:spPr>
          <a:xfrm>
            <a:off x="8841025" y="10273"/>
            <a:ext cx="33509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/>
              <a:t>フォーマット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C2E495-ADBA-4BF0-AC94-359D33700A12}"/>
              </a:ext>
            </a:extLst>
          </p:cNvPr>
          <p:cNvSpPr txBox="1"/>
          <p:nvPr/>
        </p:nvSpPr>
        <p:spPr>
          <a:xfrm>
            <a:off x="10906071" y="6539950"/>
            <a:ext cx="1285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</a:rPr>
              <a:t>X-X_</a:t>
            </a:r>
            <a:r>
              <a:rPr lang="ja-JP" altLang="en-US" sz="1400" b="1" dirty="0">
                <a:solidFill>
                  <a:schemeClr val="bg1"/>
                </a:solidFill>
              </a:rPr>
              <a:t>●● ●●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7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179</Words>
  <Application>Microsoft Office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学術集会口演発表スライド 設定のお願い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弘一 片岡</dc:creator>
  <cp:lastModifiedBy>阿部　菜有子 / Nayuko ABE（JCD）</cp:lastModifiedBy>
  <cp:revision>30</cp:revision>
  <dcterms:created xsi:type="dcterms:W3CDTF">2021-08-11T10:25:14Z</dcterms:created>
  <dcterms:modified xsi:type="dcterms:W3CDTF">2022-10-12T02:16:24Z</dcterms:modified>
</cp:coreProperties>
</file>