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807"/>
    <p:restoredTop sz="96064"/>
  </p:normalViewPr>
  <p:slideViewPr>
    <p:cSldViewPr snapToGrid="0" snapToObjects="1">
      <p:cViewPr varScale="1">
        <p:scale>
          <a:sx n="119" d="100"/>
          <a:sy n="119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6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0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7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5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1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4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F264-AB4B-4342-97B7-6C4C2A82FD9E}" type="datetimeFigureOut">
              <a:rPr kumimoji="1" lang="ja-JP" altLang="en-US" smtClean="0"/>
              <a:t>2016/7/19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683568" y="1214106"/>
            <a:ext cx="79346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12865" y="132522"/>
            <a:ext cx="492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演題名</a:t>
            </a:r>
            <a:endParaRPr kumimoji="1" lang="ja-JP" altLang="en-US" sz="2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9665" y="686543"/>
            <a:ext cx="49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発表者</a:t>
            </a:r>
            <a:r>
              <a:rPr lang="ja-JP" altLang="en-US" sz="2400" dirty="0" smtClean="0"/>
              <a:t>指名　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所属機関名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8660" y="125896"/>
            <a:ext cx="105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smtClean="0"/>
              <a:t>P-x</a:t>
            </a:r>
            <a:endParaRPr kumimoji="1"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428" y="1207748"/>
            <a:ext cx="81018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右上部に演題番号をご記載ください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作成後は</a:t>
            </a: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PDF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ファイルに変換して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HTLV-1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学術集会演題登録事務局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htlv-1_p@jtbcom.co.jp</a:t>
            </a:r>
          </a:p>
          <a:p>
            <a:pPr algn="ctr"/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にご提出下さい。</a:t>
            </a:r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提出締切</a:t>
            </a: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 : 8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19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日（金）</a:t>
            </a: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17</a:t>
            </a:r>
            <a:r>
              <a:rPr lang="ja-JP" altLang="en-US" sz="2800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r>
              <a:rPr lang="en-US" altLang="ja-JP" sz="2800" dirty="0" smtClean="0">
                <a:solidFill>
                  <a:schemeClr val="bg1">
                    <a:lumMod val="65000"/>
                  </a:schemeClr>
                </a:solidFill>
              </a:rPr>
              <a:t>00 )</a:t>
            </a:r>
            <a:endParaRPr lang="ja-JP" altLang="en-U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altLang="ja-JP" sz="2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67</Words>
  <Application>Microsoft Macintosh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ＭＳ Ｐゴシック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山岸誠</cp:lastModifiedBy>
  <cp:revision>3</cp:revision>
  <dcterms:created xsi:type="dcterms:W3CDTF">2016-07-19T08:00:18Z</dcterms:created>
  <dcterms:modified xsi:type="dcterms:W3CDTF">2016-07-19T08:24:44Z</dcterms:modified>
</cp:coreProperties>
</file>